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96" r:id="rId3"/>
  </p:sldIdLst>
  <p:sldSz cx="12192000" cy="6858000"/>
  <p:notesSz cx="6858000" cy="9947275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3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2.xml"/><Relationship Id="rId2" Type="http://schemas.openxmlformats.org/officeDocument/2006/relationships/image" Target="../media/image3.jpeg"/><Relationship Id="rId1" Type="http://schemas.openxmlformats.org/officeDocument/2006/relationships/tags" Target="../tags/tag1.xml"/></Relationships>
</file>

<file path=ppt/tags/tag3.xml><?xml version="1.0" encoding="utf-8"?>
<p:tagLst xmlns:p="http://schemas.openxmlformats.org/presentationml/2006/main">
  <p:tag name="COMMONDATA" val="eyJoZGlkIjoiZDNlMTBiZWJiNTRjOWQ2MTE3NzhkMTRiMTU3NTJhMWIifQ=="/>
  <p:tag name="KSO_WPP_MARK_KEY" val="8e850e61-f747-415e-965e-214fcb0a7cf3"/>
  <p:tag name="commondata" val="eyJoZGlkIjoiZDk4ZTg3YjFkNGQ1MjAwMGIwYzRiYzA4ZTYxMjc0NmEifQ=="/>
</p:tagLst>
</file>